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Average"/>
      <p:regular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schemas.openxmlformats.org/officeDocument/2006/relationships/font" Target="fonts/Average-regular.fnt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b576f97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b576f97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b576f97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b576f97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b576f97e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b576f97e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b576f97e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b576f97e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b576f97e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b576f97e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b576f97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b576f97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b576f97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b576f97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b576f97e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b576f97e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b576f97e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b576f97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b576f97e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b576f97e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b576f97e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b576f97e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b576f97e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b576f97e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bb576f97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bb576f97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b576f97e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b576f97e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b576f97e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b576f97e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b576f97e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b576f97e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b576f97e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b576f97e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bb576f97e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bb576f97e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bb576f97e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bb576f97e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bb576f97e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bb576f97e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b576f9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b576f9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b576f97e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bb576f97e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b576f97e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b576f97e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b576f97e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b576f97e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bb576f97e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bb576f97e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bb576f97e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bb576f97e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b576f97e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b576f97e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b576f97e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b576f97e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bb576f97e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bb576f97e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bb576f97e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bb576f97e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bb576f97e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bb576f97e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b576f97e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b576f97e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b576f97e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b576f97e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ba0509c80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ba0509c80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b576f97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b576f97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bb576f97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bb576f97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b576f97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b576f97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b576f97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b576f97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64025" y="1782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Tableau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1907100" y="2146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Tableau’s friendly UI</a:t>
            </a:r>
            <a:endParaRPr/>
          </a:p>
        </p:txBody>
      </p:sp>
      <p:pic>
        <p:nvPicPr>
          <p:cNvPr id="291" name="Google Shape;2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800" y="123000"/>
            <a:ext cx="1994000" cy="48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type="title"/>
          </p:nvPr>
        </p:nvSpPr>
        <p:spPr>
          <a:xfrm>
            <a:off x="2578500" y="4113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Let’s get started!!!</a:t>
            </a:r>
            <a:endParaRPr sz="3400"/>
          </a:p>
        </p:txBody>
      </p:sp>
      <p:pic>
        <p:nvPicPr>
          <p:cNvPr id="297" name="Google Shape;2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68"/>
            <a:ext cx="9144000" cy="393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their age</a:t>
            </a:r>
            <a:endParaRPr/>
          </a:p>
        </p:txBody>
      </p:sp>
      <p:sp>
        <p:nvSpPr>
          <p:cNvPr id="303" name="Google Shape;303;p28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Duplicate 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age to dimension by clicking the arrow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to the column section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to rows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their age</a:t>
            </a:r>
            <a:endParaRPr/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Duplicate 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age to dimension by clicking the arrow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to the column section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to rows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Observations:  there are a lot of values which are defined as null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remove null values from your graph</a:t>
            </a:r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Hold CTRL button and drag your age (dimension) to filters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Unselect null values and apply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673"/>
            <a:ext cx="9144002" cy="477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groups of ages</a:t>
            </a:r>
            <a:r>
              <a:rPr lang="en-GB"/>
              <a:t> </a:t>
            </a:r>
            <a:endParaRPr/>
          </a:p>
        </p:txBody>
      </p:sp>
      <p:sp>
        <p:nvSpPr>
          <p:cNvPr id="328" name="Google Shape;328;p32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This is different form the previous task as we will be visualizing the data with groups of ages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arrow for age and select create -&gt; bins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Size of bin = 10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(bin)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 to rows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Repeat the steps with age(bin) to remove null values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048"/>
            <a:ext cx="9144002" cy="479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groups of ages with percentage</a:t>
            </a:r>
            <a:endParaRPr/>
          </a:p>
        </p:txBody>
      </p:sp>
      <p:sp>
        <p:nvSpPr>
          <p:cNvPr id="341" name="Google Shape;341;p34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Follow the steps in the previous slide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no.of records to rows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the arrow -&gt; quick table -&gt; percent of total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add labels to the graphs</a:t>
            </a:r>
            <a:endParaRPr/>
          </a:p>
        </p:txBody>
      </p:sp>
      <p:sp>
        <p:nvSpPr>
          <p:cNvPr id="347" name="Google Shape;347;p35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Hold CTRL and drag CNT(train.csv) (without % in total) present in the rows to the labels section below Marks under the column below All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Hold CTRL and drag CNT(train.csv) (with % in total) present in the rows to the labels section below Marks under the last column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Basic Terminology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Components of SQL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Description Language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Data Manipulation Language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Clauses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Aggregate Functions 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428"/>
            <a:ext cx="9144002" cy="4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8763"/>
            <a:ext cx="47625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198"/>
            <a:ext cx="9144000" cy="400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may be having doubts about this workshop</a:t>
            </a:r>
            <a:endParaRPr/>
          </a:p>
        </p:txBody>
      </p:sp>
      <p:sp>
        <p:nvSpPr>
          <p:cNvPr id="368" name="Google Shape;368;p38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Why am I learning about creating such simple graphs and adding labels when I can do this on excel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The answer to this question is , tableau is very powerful (we have not seen its true potential yet)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Able to compute graphs and difficult calculations within seconds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Easy to create interactive dashboards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Pretty 💁‍♂️💁‍♀️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survived the Titanic</a:t>
            </a:r>
            <a:endParaRPr/>
          </a:p>
        </p:txBody>
      </p:sp>
      <p:sp>
        <p:nvSpPr>
          <p:cNvPr id="374" name="Google Shape;374;p39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</a:t>
            </a:r>
            <a:r>
              <a:rPr lang="en-GB" sz="1700"/>
              <a:t>survived</a:t>
            </a:r>
            <a:r>
              <a:rPr lang="en-GB" sz="1700"/>
              <a:t> to a dimension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into color section in the table marks under All section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964"/>
            <a:ext cx="9143998" cy="478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survived the Titanic</a:t>
            </a:r>
            <a:endParaRPr/>
          </a:p>
        </p:txBody>
      </p:sp>
      <p:sp>
        <p:nvSpPr>
          <p:cNvPr id="387" name="Google Shape;387;p41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survived to a dimension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into color section in the table marks under All section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Observation: At the right bottom of the page, it signals that there are a few null values, survived column in the dataset may have null values. You can remove them to get an accurate graph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survived the Titanic</a:t>
            </a:r>
            <a:endParaRPr/>
          </a:p>
        </p:txBody>
      </p:sp>
      <p:sp>
        <p:nvSpPr>
          <p:cNvPr id="393" name="Google Shape;393;p42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survived to a dimension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into color section in the table marks under All section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Observation: At the right bottom of the page, it signals that there are a few null values, survived column in the dataset may have null values. You can remove them to get an accurate graph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observe the data of how many people survived</a:t>
            </a:r>
            <a:endParaRPr/>
          </a:p>
        </p:txBody>
      </p:sp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number of CNT(train.csv) to rows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531"/>
            <a:ext cx="9143998" cy="4754437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4"/>
          <p:cNvSpPr txBox="1"/>
          <p:nvPr/>
        </p:nvSpPr>
        <p:spPr>
          <a:xfrm>
            <a:off x="4522425" y="1972975"/>
            <a:ext cx="542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BORING!!!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observe the data of how many people survived</a:t>
            </a:r>
            <a:endParaRPr/>
          </a:p>
        </p:txBody>
      </p:sp>
      <p:sp>
        <p:nvSpPr>
          <p:cNvPr id="413" name="Google Shape;413;p45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number of records to column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show 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Select pie chart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CTRL + drag survived and CNT(train.csv) to label under marks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Workflow</a:t>
            </a:r>
            <a:endParaRPr/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38" y="1307850"/>
            <a:ext cx="6612825" cy="32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649"/>
            <a:ext cx="9144002" cy="478420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6"/>
          <p:cNvSpPr txBox="1"/>
          <p:nvPr/>
        </p:nvSpPr>
        <p:spPr>
          <a:xfrm>
            <a:off x="3912825" y="1972975"/>
            <a:ext cx="542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BETTER</a:t>
            </a:r>
            <a:r>
              <a:rPr b="1" lang="en-GB" sz="4000">
                <a:latin typeface="Lato"/>
                <a:ea typeface="Lato"/>
                <a:cs typeface="Lato"/>
                <a:sym typeface="Lato"/>
              </a:rPr>
              <a:t>🙌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try visualizing the number of people who boarded the titanic with groups of ages with a different type of graph</a:t>
            </a:r>
            <a:endParaRPr/>
          </a:p>
        </p:txBody>
      </p:sp>
      <p:sp>
        <p:nvSpPr>
          <p:cNvPr id="427" name="Google Shape;427;p47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arrow for age and select create -&gt; bins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Size of bin = 10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(bin)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 to rows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Repeat the steps with age(bin) to remove null values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show me and click this option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600" y="3738000"/>
            <a:ext cx="666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594"/>
            <a:ext cx="9144001" cy="474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 calculated field for identifying child and adult</a:t>
            </a:r>
            <a:endParaRPr/>
          </a:p>
        </p:txBody>
      </p:sp>
      <p:sp>
        <p:nvSpPr>
          <p:cNvPr id="441" name="Google Shape;441;p49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the arrow for ages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Choose create -&gt; calculated field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Name the field child-adult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In the calculation, write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If [Age] &lt;18 THEN ‘Child’ ELSE ‘Adult’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END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 calculated field by doing calculations</a:t>
            </a:r>
            <a:endParaRPr/>
          </a:p>
        </p:txBody>
      </p:sp>
      <p:pic>
        <p:nvPicPr>
          <p:cNvPr id="447" name="Google Shape;4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3" y="1452563"/>
            <a:ext cx="60864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1"/>
          <p:cNvSpPr txBox="1"/>
          <p:nvPr>
            <p:ph type="title"/>
          </p:nvPr>
        </p:nvSpPr>
        <p:spPr>
          <a:xfrm>
            <a:off x="1297500" y="1841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Exercise: To create a graph to identify the the number of passengers who were child or adult and whether they survived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2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Answer:</a:t>
            </a:r>
            <a:endParaRPr/>
          </a:p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9" name="Google Shape;4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672400"/>
            <a:ext cx="8611200" cy="4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 dashboard</a:t>
            </a:r>
            <a:endParaRPr/>
          </a:p>
        </p:txBody>
      </p:sp>
      <p:sp>
        <p:nvSpPr>
          <p:cNvPr id="465" name="Google Shape;465;p53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You should have multiple sheets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new dashboard at the bottom of the screen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In your new dashboard, select the sheets you want to include in your dashboard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Move your sheets around to get a suitable arrangement for your data visualization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2" name="Google Shape;4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6719"/>
            <a:ext cx="9144000" cy="431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 </a:t>
            </a:r>
            <a:r>
              <a:rPr lang="en-GB"/>
              <a:t>questions</a:t>
            </a:r>
            <a:endParaRPr/>
          </a:p>
        </p:txBody>
      </p:sp>
      <p:sp>
        <p:nvSpPr>
          <p:cNvPr id="478" name="Google Shape;478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-GB" sz="1500"/>
              <a:t>Does the class of the passenger affect the survival rate of the passenger? Create a suitable graph to explain your reasoning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-GB" sz="1500"/>
              <a:t>Calculate and graph the total amount of money earned by tickets sold to people who are younger than 50 and people who are older than 50 which costs $500 and $400 respectively. Make a graph to compare the amount of money earned through the different age groups.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-GB" sz="1500"/>
              <a:t>Explore other types of graphs!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400" y="2815800"/>
            <a:ext cx="3390000" cy="20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240575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Visualization allows us visual access to huge amounts of data in easily digestible visuals.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Well defined data graphics are usually the simplest and at the same time, the most powerful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9"/>
            <a:ext cx="9144000" cy="420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7"/>
          <p:cNvSpPr txBox="1"/>
          <p:nvPr>
            <p:ph type="title"/>
          </p:nvPr>
        </p:nvSpPr>
        <p:spPr>
          <a:xfrm>
            <a:off x="1313275" y="726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us at the IES Student Chapter @ SUTD</a:t>
            </a:r>
            <a:endParaRPr/>
          </a:p>
        </p:txBody>
      </p:sp>
      <p:pic>
        <p:nvPicPr>
          <p:cNvPr id="491" name="Google Shape;49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50" y="16408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7"/>
          <p:cNvSpPr txBox="1"/>
          <p:nvPr/>
        </p:nvSpPr>
        <p:spPr>
          <a:xfrm>
            <a:off x="1065750" y="3844450"/>
            <a:ext cx="1461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Telegram 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Channel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3" name="Google Shape;4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 txBox="1"/>
          <p:nvPr/>
        </p:nvSpPr>
        <p:spPr>
          <a:xfrm>
            <a:off x="6485200" y="3844450"/>
            <a:ext cx="2019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Official IES 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Membership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3971125" y="3844450"/>
            <a:ext cx="1723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IES SUTD 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Membership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6" name="Google Shape;49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225" y="16408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of Visualization</a:t>
            </a:r>
            <a:endParaRPr/>
          </a:p>
        </p:txBody>
      </p:sp>
      <p:pic>
        <p:nvPicPr>
          <p:cNvPr id="258" name="Google Shape;25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0" y="1460250"/>
            <a:ext cx="7617599" cy="31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Tableau ?</a:t>
            </a:r>
            <a:endParaRPr/>
          </a:p>
        </p:txBody>
      </p:sp>
      <p:sp>
        <p:nvSpPr>
          <p:cNvPr id="264" name="Google Shape;264;p22"/>
          <p:cNvSpPr txBox="1"/>
          <p:nvPr>
            <p:ph idx="1" type="body"/>
          </p:nvPr>
        </p:nvSpPr>
        <p:spPr>
          <a:xfrm>
            <a:off x="1297500" y="1545375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 business intelligence and data visualization tool allowing users to make sense of their data through interactive charts, graphs, and diagrams.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2843213"/>
            <a:ext cx="46767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learn Data Visualization/Tableau</a:t>
            </a:r>
            <a:endParaRPr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1297500" y="1392975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Easier to get the insights from the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Better customer relationship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Powerful, easy to use and attractive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650" y="2627775"/>
            <a:ext cx="3811475" cy="21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 Desktop - Drag &amp; Drop</a:t>
            </a:r>
            <a:endParaRPr/>
          </a:p>
        </p:txBody>
      </p:sp>
      <p:pic>
        <p:nvPicPr>
          <p:cNvPr id="278" name="Google Shape;2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00" y="1546650"/>
            <a:ext cx="5708400" cy="32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Dimensions and Measures</a:t>
            </a:r>
            <a:endParaRPr/>
          </a:p>
        </p:txBody>
      </p:sp>
      <p:sp>
        <p:nvSpPr>
          <p:cNvPr id="284" name="Google Shape;284;p25"/>
          <p:cNvSpPr txBox="1"/>
          <p:nvPr>
            <p:ph idx="1" type="body"/>
          </p:nvPr>
        </p:nvSpPr>
        <p:spPr>
          <a:xfrm>
            <a:off x="2357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 dimension  is a field that is an independent variable.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A measure is a field that is a dependent variable and its value is a function of one or more dimensions.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83" y="1545375"/>
            <a:ext cx="1513592" cy="3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